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Life is organized</a:t>
            </a:r>
            <a:endParaRPr lang="en-US" u="sn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817687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/>
              <a:t>What are non-living examples of order in the universe?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/>
              <a:t>Order; we see as patterns</a:t>
            </a:r>
            <a:endParaRPr lang="en-US" dirty="0"/>
          </a:p>
          <a:p>
            <a:r>
              <a:rPr lang="en-US" u="sng" dirty="0"/>
              <a:t>entropy</a:t>
            </a:r>
            <a:r>
              <a:rPr lang="en-US" dirty="0"/>
              <a:t>= </a:t>
            </a:r>
            <a:r>
              <a:rPr lang="en-US" dirty="0" smtClean="0"/>
              <a:t>randomness </a:t>
            </a:r>
            <a:r>
              <a:rPr lang="en-US" dirty="0"/>
              <a:t>in the </a:t>
            </a:r>
            <a:r>
              <a:rPr lang="en-US" dirty="0" smtClean="0"/>
              <a:t>universe; tends to increase</a:t>
            </a:r>
            <a:endParaRPr lang="en-US" dirty="0"/>
          </a:p>
          <a:p>
            <a:r>
              <a:rPr lang="en-US" dirty="0"/>
              <a:t>Life creates </a:t>
            </a:r>
            <a:r>
              <a:rPr lang="en-US" dirty="0" smtClean="0"/>
              <a:t>order</a:t>
            </a:r>
          </a:p>
          <a:p>
            <a:r>
              <a:rPr lang="en-US" dirty="0" smtClean="0"/>
              <a:t>Many levels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Picture 8" descr="01_03aPropertiesOfLife-U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81400"/>
            <a:ext cx="2536714" cy="316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2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Levels- defined by humans based on the patterns we see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634853"/>
            <a:ext cx="4041775" cy="3031331"/>
          </a:xfrm>
        </p:spPr>
      </p:pic>
    </p:spTree>
    <p:extLst>
      <p:ext uri="{BB962C8B-B14F-4D97-AF65-F5344CB8AC3E}">
        <p14:creationId xmlns:p14="http://schemas.microsoft.com/office/powerpoint/2010/main" val="16752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Theme- feedback loops (there can be loops within loops)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Negative: reverses directio</a:t>
            </a:r>
            <a:r>
              <a:rPr lang="en-US" dirty="0"/>
              <a:t>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Positive: increases in same direction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634853"/>
            <a:ext cx="4041775" cy="3031331"/>
          </a:xfrm>
        </p:spPr>
      </p:pic>
    </p:spTree>
    <p:extLst>
      <p:ext uri="{BB962C8B-B14F-4D97-AF65-F5344CB8AC3E}">
        <p14:creationId xmlns:p14="http://schemas.microsoft.com/office/powerpoint/2010/main" val="388082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is the core of biology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Confusion?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Darwin’s 3 observations support natural selection.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Individuals in a population vary. (remember populations evolve, individuals cannot).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More offspring can be produced than can survive.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Species are generally adapted to their environment.</a:t>
            </a:r>
          </a:p>
        </p:txBody>
      </p:sp>
    </p:spTree>
    <p:extLst>
      <p:ext uri="{BB962C8B-B14F-4D97-AF65-F5344CB8AC3E}">
        <p14:creationId xmlns:p14="http://schemas.microsoft.com/office/powerpoint/2010/main" val="130734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has rules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Reasoning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u="sng" dirty="0" smtClean="0"/>
              <a:t>Inductive </a:t>
            </a:r>
            <a:r>
              <a:rPr lang="en-US" dirty="0" smtClean="0"/>
              <a:t>= uses repeated observations to make </a:t>
            </a:r>
            <a:r>
              <a:rPr lang="en-US" i="1" dirty="0" smtClean="0"/>
              <a:t>generalizations</a:t>
            </a:r>
            <a:r>
              <a:rPr lang="en-US" dirty="0" smtClean="0"/>
              <a:t> (specific → general)</a:t>
            </a:r>
          </a:p>
          <a:p>
            <a:endParaRPr lang="en-US" i="1" dirty="0"/>
          </a:p>
          <a:p>
            <a:r>
              <a:rPr lang="en-US" u="sng" dirty="0" smtClean="0"/>
              <a:t>Deductive</a:t>
            </a:r>
            <a:r>
              <a:rPr lang="en-US" dirty="0" smtClean="0"/>
              <a:t> = uses generalizations to predict </a:t>
            </a:r>
            <a:r>
              <a:rPr lang="en-US" i="1" dirty="0" smtClean="0"/>
              <a:t>specific</a:t>
            </a:r>
            <a:r>
              <a:rPr lang="en-US" dirty="0" smtClean="0"/>
              <a:t> future events (general → specific)</a:t>
            </a: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37994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has rules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Can you design an experiment?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A theory must be </a:t>
            </a:r>
            <a:r>
              <a:rPr lang="en-US" i="1" dirty="0" smtClean="0"/>
              <a:t>testable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theory must be </a:t>
            </a:r>
            <a:r>
              <a:rPr lang="en-US" i="1" dirty="0" smtClean="0"/>
              <a:t>falsifiable</a:t>
            </a:r>
            <a:r>
              <a:rPr lang="en-US" dirty="0" smtClean="0"/>
              <a:t> (= there is a possible  outcome that proves it false); a theory can be proven false, but never proven true only supported</a:t>
            </a:r>
          </a:p>
          <a:p>
            <a:endParaRPr lang="en-US" dirty="0"/>
          </a:p>
          <a:p>
            <a:r>
              <a:rPr lang="en-US" dirty="0" smtClean="0"/>
              <a:t>The experiments or observations must be </a:t>
            </a:r>
            <a:r>
              <a:rPr lang="en-US" i="1" dirty="0" smtClean="0"/>
              <a:t>repeatable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195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Life is organized</vt:lpstr>
      <vt:lpstr>Levels- defined by humans based on the patterns we see</vt:lpstr>
      <vt:lpstr>Theme- feedback loops (there can be loops within loops)</vt:lpstr>
      <vt:lpstr>Evolution is the core of biology</vt:lpstr>
      <vt:lpstr>Science has rules</vt:lpstr>
      <vt:lpstr>Science has rules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</dc:title>
  <dc:creator>Giuffre, John</dc:creator>
  <cp:lastModifiedBy>Giuffre, John</cp:lastModifiedBy>
  <cp:revision>11</cp:revision>
  <dcterms:created xsi:type="dcterms:W3CDTF">2006-08-16T00:00:00Z</dcterms:created>
  <dcterms:modified xsi:type="dcterms:W3CDTF">2012-08-26T21:33:01Z</dcterms:modified>
</cp:coreProperties>
</file>